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Gagalin" charset="1" panose="00000500000000000000"/>
      <p:regular r:id="rId14"/>
    </p:embeddedFont>
    <p:embeddedFont>
      <p:font typeface="Ahkio" charset="1" panose="00000000000000000000"/>
      <p:regular r:id="rId15"/>
    </p:embeddedFont>
    <p:embeddedFont>
      <p:font typeface="Glacial Indifference" charset="1" panose="00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png" Type="http://schemas.openxmlformats.org/officeDocument/2006/relationships/image"/><Relationship Id="rId5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1.jpe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4.jpeg" Type="http://schemas.openxmlformats.org/officeDocument/2006/relationships/image"/><Relationship Id="rId5" Target="../media/image15.jpeg" Type="http://schemas.openxmlformats.org/officeDocument/2006/relationships/image"/><Relationship Id="rId6" Target="../media/image16.jpeg" Type="http://schemas.openxmlformats.org/officeDocument/2006/relationships/image"/><Relationship Id="rId7" Target="../media/image17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8.jpeg" Type="http://schemas.openxmlformats.org/officeDocument/2006/relationships/image"/><Relationship Id="rId5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0.jpeg" Type="http://schemas.openxmlformats.org/officeDocument/2006/relationships/image"/><Relationship Id="rId5" Target="../media/image2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7.png" Type="http://schemas.openxmlformats.org/officeDocument/2006/relationships/image"/><Relationship Id="rId7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847014" y="5889671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97529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0">
            <a:off x="3170485" y="8522453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8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8" y="1510735"/>
                </a:lnTo>
                <a:lnTo>
                  <a:pt x="1506548" y="0"/>
                </a:lnTo>
                <a:close/>
              </a:path>
            </a:pathLst>
          </a:custGeom>
          <a:blipFill>
            <a:blip r:embed="rId6"/>
            <a:stretch>
              <a:fillRect l="0" t="-2939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979677" y="3244906"/>
            <a:ext cx="6328645" cy="3797187"/>
          </a:xfrm>
          <a:custGeom>
            <a:avLst/>
            <a:gdLst/>
            <a:ahLst/>
            <a:cxnLst/>
            <a:rect r="r" b="b" t="t" l="l"/>
            <a:pathLst>
              <a:path h="3797187" w="6328645">
                <a:moveTo>
                  <a:pt x="0" y="0"/>
                </a:moveTo>
                <a:lnTo>
                  <a:pt x="6328646" y="0"/>
                </a:lnTo>
                <a:lnTo>
                  <a:pt x="6328646" y="3797188"/>
                </a:lnTo>
                <a:lnTo>
                  <a:pt x="0" y="379718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6169866" y="6309832"/>
            <a:ext cx="12463117" cy="3723356"/>
          </a:xfrm>
          <a:custGeom>
            <a:avLst/>
            <a:gdLst/>
            <a:ahLst/>
            <a:cxnLst/>
            <a:rect r="r" b="b" t="t" l="l"/>
            <a:pathLst>
              <a:path h="3723356" w="12463117">
                <a:moveTo>
                  <a:pt x="0" y="0"/>
                </a:moveTo>
                <a:lnTo>
                  <a:pt x="12463117" y="0"/>
                </a:lnTo>
                <a:lnTo>
                  <a:pt x="12463117" y="3723356"/>
                </a:lnTo>
                <a:lnTo>
                  <a:pt x="0" y="37233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6765135" y="188042"/>
            <a:ext cx="1234696" cy="1234696"/>
          </a:xfrm>
          <a:custGeom>
            <a:avLst/>
            <a:gdLst/>
            <a:ahLst/>
            <a:cxnLst/>
            <a:rect r="r" b="b" t="t" l="l"/>
            <a:pathLst>
              <a:path h="1234696" w="1234696">
                <a:moveTo>
                  <a:pt x="0" y="0"/>
                </a:moveTo>
                <a:lnTo>
                  <a:pt x="1234696" y="0"/>
                </a:lnTo>
                <a:lnTo>
                  <a:pt x="1234696" y="1234696"/>
                </a:lnTo>
                <a:lnTo>
                  <a:pt x="0" y="123469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199933" y="571500"/>
            <a:ext cx="7888134" cy="3282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173"/>
              </a:lnSpc>
            </a:pPr>
            <a:r>
              <a:rPr lang="en-US" sz="15216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EN ROUTE VERS LE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942242" y="59537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1" y="0"/>
                </a:lnTo>
                <a:lnTo>
                  <a:pt x="13654901" y="4079402"/>
                </a:lnTo>
                <a:lnTo>
                  <a:pt x="0" y="40794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015763" y="6000186"/>
            <a:ext cx="13654900" cy="4079401"/>
          </a:xfrm>
          <a:custGeom>
            <a:avLst/>
            <a:gdLst/>
            <a:ahLst/>
            <a:cxnLst/>
            <a:rect r="r" b="b" t="t" l="l"/>
            <a:pathLst>
              <a:path h="4079401" w="13654900">
                <a:moveTo>
                  <a:pt x="0" y="0"/>
                </a:moveTo>
                <a:lnTo>
                  <a:pt x="13654900" y="0"/>
                </a:lnTo>
                <a:lnTo>
                  <a:pt x="13654900" y="4079401"/>
                </a:lnTo>
                <a:lnTo>
                  <a:pt x="0" y="40794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6029251" y="7254231"/>
            <a:ext cx="6229498" cy="883970"/>
            <a:chOff x="0" y="0"/>
            <a:chExt cx="1640691" cy="23281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Où : St-Alphonse-Rodriguez</a:t>
              </a: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853338" y="7414389"/>
            <a:ext cx="4125160" cy="2872611"/>
          </a:xfrm>
          <a:custGeom>
            <a:avLst/>
            <a:gdLst/>
            <a:ahLst/>
            <a:cxnLst/>
            <a:rect r="r" b="b" t="t" l="l"/>
            <a:pathLst>
              <a:path h="2872611" w="4125160">
                <a:moveTo>
                  <a:pt x="0" y="0"/>
                </a:moveTo>
                <a:lnTo>
                  <a:pt x="4125160" y="0"/>
                </a:lnTo>
                <a:lnTo>
                  <a:pt x="4125160" y="2872611"/>
                </a:lnTo>
                <a:lnTo>
                  <a:pt x="0" y="287261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TextBox 9" id="9"/>
          <p:cNvSpPr txBox="true"/>
          <p:nvPr/>
        </p:nvSpPr>
        <p:spPr>
          <a:xfrm rot="0">
            <a:off x="2689923" y="1654970"/>
            <a:ext cx="13225996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Départ et arrivée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803680" y="3763036"/>
            <a:ext cx="10680640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de l’autobus : ____________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de départ du camp : _________</a:t>
            </a:r>
          </a:p>
          <a:p>
            <a:pPr algn="ct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Heure d’arrivée à l’école : ________</a:t>
            </a:r>
          </a:p>
        </p:txBody>
      </p:sp>
    </p:spTree>
  </p:cSld>
  <p:clrMapOvr>
    <a:masterClrMapping/>
  </p:clrMapOvr>
  <p:transition spd="fast">
    <p:cover dir="l"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3522" y="1943100"/>
            <a:ext cx="5117641" cy="6300507"/>
          </a:xfrm>
          <a:custGeom>
            <a:avLst/>
            <a:gdLst/>
            <a:ahLst/>
            <a:cxnLst/>
            <a:rect r="r" b="b" t="t" l="l"/>
            <a:pathLst>
              <a:path h="6300507" w="5117641">
                <a:moveTo>
                  <a:pt x="0" y="0"/>
                </a:moveTo>
                <a:lnTo>
                  <a:pt x="5117642" y="0"/>
                </a:lnTo>
                <a:lnTo>
                  <a:pt x="5117642" y="6300507"/>
                </a:lnTo>
                <a:lnTo>
                  <a:pt x="0" y="63005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49" t="0" r="0" b="-223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557992" y="832597"/>
            <a:ext cx="10701308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Quoi apporter 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46383" y="2432797"/>
            <a:ext cx="6347044" cy="6065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Brosse à dent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Dentifrice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Savon pour le corps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Shampooing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Brosse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Serviette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Pantalons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Chandails à manches longues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Shorts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Sous-vêtements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Souliers d’intérîeur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Vêtements chauds pour les soirées plus fraîches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823866" y="2432797"/>
            <a:ext cx="6347044" cy="6065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T-shirts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Coupe-vent &amp; imperméable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Bottes de pluie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</a:t>
            </a: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uliers fermés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Paires de bas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Lampe de poche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Crème solaire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Sac pour les vêtements sales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Sac de couchage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Taie d’oreiller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Chasse-moustique en lotion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Chapeau et/ou casquette</a:t>
            </a:r>
          </a:p>
          <a:p>
            <a:pPr algn="l">
              <a:lnSpc>
                <a:spcPts val="3690"/>
              </a:lnSpc>
            </a:pPr>
          </a:p>
        </p:txBody>
      </p:sp>
    </p:spTree>
  </p:cSld>
  <p:clrMapOvr>
    <a:masterClrMapping/>
  </p:clrMapOvr>
  <p:transition spd="fast">
    <p:wipe dir="l"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829378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725456" y="3097157"/>
            <a:ext cx="4533844" cy="6800765"/>
          </a:xfrm>
          <a:custGeom>
            <a:avLst/>
            <a:gdLst/>
            <a:ahLst/>
            <a:cxnLst/>
            <a:rect r="r" b="b" t="t" l="l"/>
            <a:pathLst>
              <a:path h="6800765" w="4533844">
                <a:moveTo>
                  <a:pt x="0" y="0"/>
                </a:moveTo>
                <a:lnTo>
                  <a:pt x="4533844" y="0"/>
                </a:lnTo>
                <a:lnTo>
                  <a:pt x="4533844" y="6800765"/>
                </a:lnTo>
                <a:lnTo>
                  <a:pt x="0" y="68007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1" r="0" b="-9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53193" y="5349813"/>
            <a:ext cx="4246740" cy="2760381"/>
          </a:xfrm>
          <a:custGeom>
            <a:avLst/>
            <a:gdLst/>
            <a:ahLst/>
            <a:cxnLst/>
            <a:rect r="r" b="b" t="t" l="l"/>
            <a:pathLst>
              <a:path h="2760381" w="4246740">
                <a:moveTo>
                  <a:pt x="0" y="0"/>
                </a:moveTo>
                <a:lnTo>
                  <a:pt x="4246741" y="0"/>
                </a:lnTo>
                <a:lnTo>
                  <a:pt x="4246741" y="2760381"/>
                </a:lnTo>
                <a:lnTo>
                  <a:pt x="0" y="276038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387211" y="3245221"/>
            <a:ext cx="3483033" cy="2194311"/>
          </a:xfrm>
          <a:custGeom>
            <a:avLst/>
            <a:gdLst/>
            <a:ahLst/>
            <a:cxnLst/>
            <a:rect r="r" b="b" t="t" l="l"/>
            <a:pathLst>
              <a:path h="2194311" w="3483033">
                <a:moveTo>
                  <a:pt x="0" y="0"/>
                </a:moveTo>
                <a:lnTo>
                  <a:pt x="3483034" y="0"/>
                </a:lnTo>
                <a:lnTo>
                  <a:pt x="3483034" y="2194311"/>
                </a:lnTo>
                <a:lnTo>
                  <a:pt x="0" y="219431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1271626"/>
            <a:ext cx="14871043" cy="1609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000"/>
              </a:lnSpc>
            </a:pPr>
            <a:r>
              <a:rPr lang="en-US" sz="12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Comment s’habiller 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3301227"/>
            <a:ext cx="7246595" cy="186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chaussures fermées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Une casquette ou un chapeau</a:t>
            </a:r>
          </a:p>
          <a:p>
            <a:pPr algn="l" marL="647700" indent="-323850" lvl="1">
              <a:lnSpc>
                <a:spcPts val="3690"/>
              </a:lnSpc>
              <a:buFont typeface="Arial"/>
              <a:buChar char="•"/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Des vêtements adaptés à la température </a:t>
            </a:r>
          </a:p>
        </p:txBody>
      </p:sp>
    </p:spTree>
  </p:cSld>
  <p:clrMapOvr>
    <a:masterClrMapping/>
  </p:clrMapOvr>
  <p:transition spd="fast">
    <p:push dir="l"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541804" y="660907"/>
            <a:ext cx="4044644" cy="4237207"/>
            <a:chOff x="0" y="0"/>
            <a:chExt cx="812800" cy="8514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4"/>
              <a:stretch>
                <a:fillRect l="-1423" t="0" r="-55717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541804" y="5531170"/>
            <a:ext cx="4044644" cy="4237207"/>
            <a:chOff x="0" y="0"/>
            <a:chExt cx="812800" cy="85149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5"/>
              <a:stretch>
                <a:fillRect l="-38538" t="0" r="-18603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099356" y="660907"/>
            <a:ext cx="4044644" cy="4237207"/>
            <a:chOff x="0" y="0"/>
            <a:chExt cx="812800" cy="85149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21591" r="0" b="-21591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099356" y="5531170"/>
            <a:ext cx="4044644" cy="4237207"/>
            <a:chOff x="0" y="0"/>
            <a:chExt cx="812800" cy="85149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51497"/>
            </a:xfrm>
            <a:custGeom>
              <a:avLst/>
              <a:gdLst/>
              <a:ahLst/>
              <a:cxnLst/>
              <a:rect r="r" b="b" t="t" l="l"/>
              <a:pathLst>
                <a:path h="851497" w="812800">
                  <a:moveTo>
                    <a:pt x="44025" y="0"/>
                  </a:moveTo>
                  <a:lnTo>
                    <a:pt x="768775" y="0"/>
                  </a:lnTo>
                  <a:cubicBezTo>
                    <a:pt x="793089" y="0"/>
                    <a:pt x="812800" y="19711"/>
                    <a:pt x="812800" y="44025"/>
                  </a:cubicBezTo>
                  <a:lnTo>
                    <a:pt x="812800" y="807472"/>
                  </a:lnTo>
                  <a:cubicBezTo>
                    <a:pt x="812800" y="831786"/>
                    <a:pt x="793089" y="851497"/>
                    <a:pt x="768775" y="851497"/>
                  </a:cubicBezTo>
                  <a:lnTo>
                    <a:pt x="44025" y="851497"/>
                  </a:lnTo>
                  <a:cubicBezTo>
                    <a:pt x="19711" y="851497"/>
                    <a:pt x="0" y="831786"/>
                    <a:pt x="0" y="807472"/>
                  </a:cubicBezTo>
                  <a:lnTo>
                    <a:pt x="0" y="44025"/>
                  </a:lnTo>
                  <a:cubicBezTo>
                    <a:pt x="0" y="19711"/>
                    <a:pt x="19711" y="0"/>
                    <a:pt x="44025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21721" r="0" b="-21721"/>
              </a:stretch>
            </a:blipFill>
          </p:spPr>
        </p:sp>
      </p:grpSp>
      <p:sp>
        <p:nvSpPr>
          <p:cNvPr name="TextBox 11" id="11"/>
          <p:cNvSpPr txBox="true"/>
          <p:nvPr/>
        </p:nvSpPr>
        <p:spPr>
          <a:xfrm rot="0">
            <a:off x="10820229" y="1228725"/>
            <a:ext cx="6439071" cy="286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les</a:t>
            </a:r>
          </a:p>
          <a:p>
            <a:pPr algn="l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Activités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820229" y="4391025"/>
            <a:ext cx="6439071" cy="1552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Vous aurez la chance de faire plusieurs activités au camp comme du tir à l’arc, de l’escalade, du rabaska et de l’hébertisme. </a:t>
            </a:r>
          </a:p>
        </p:txBody>
      </p:sp>
    </p:spTree>
  </p:cSld>
  <p:clrMapOvr>
    <a:masterClrMapping/>
  </p:clrMapOvr>
  <p:transition spd="fast">
    <p:cover dir="l"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910304" y="963983"/>
            <a:ext cx="9010851" cy="1470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les Chalets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8040438" y="2613472"/>
            <a:ext cx="988071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 y a deux options d’hébergement (vous pouvez supprimez la diapositive qui ne s’applique pas à votre séjour)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1028700" y="4601093"/>
            <a:ext cx="8215262" cy="5246370"/>
            <a:chOff x="0" y="0"/>
            <a:chExt cx="127275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72759" cy="812800"/>
            </a:xfrm>
            <a:custGeom>
              <a:avLst/>
              <a:gdLst/>
              <a:ahLst/>
              <a:cxnLst/>
              <a:rect r="r" b="b" t="t" l="l"/>
              <a:pathLst>
                <a:path h="812800" w="1272759">
                  <a:moveTo>
                    <a:pt x="0" y="0"/>
                  </a:moveTo>
                  <a:lnTo>
                    <a:pt x="1272759" y="0"/>
                  </a:lnTo>
                  <a:lnTo>
                    <a:pt x="127275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101" r="0" b="-210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9690664" y="4601093"/>
            <a:ext cx="7610138" cy="5246370"/>
            <a:chOff x="0" y="0"/>
            <a:chExt cx="1179009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79010" cy="812800"/>
            </a:xfrm>
            <a:custGeom>
              <a:avLst/>
              <a:gdLst/>
              <a:ahLst/>
              <a:cxnLst/>
              <a:rect r="r" b="b" t="t" l="l"/>
              <a:pathLst>
                <a:path h="812800" w="1179010">
                  <a:moveTo>
                    <a:pt x="0" y="0"/>
                  </a:moveTo>
                  <a:lnTo>
                    <a:pt x="1179010" y="0"/>
                  </a:lnTo>
                  <a:lnTo>
                    <a:pt x="117901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1353" t="0" r="-11353" b="0"/>
              </a:stretch>
            </a:blipFill>
          </p:spPr>
        </p:sp>
      </p:grpSp>
    </p:spTree>
  </p:cSld>
  <p:clrMapOvr>
    <a:masterClrMapping/>
  </p:clrMapOvr>
  <p:transition spd="fast">
    <p:push dir="l"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83970" y="620077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40" y="0"/>
                </a:lnTo>
                <a:lnTo>
                  <a:pt x="19455940" y="5958382"/>
                </a:lnTo>
                <a:lnTo>
                  <a:pt x="0" y="59583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028700" y="4601093"/>
            <a:ext cx="8215262" cy="5246370"/>
            <a:chOff x="0" y="0"/>
            <a:chExt cx="1272759" cy="8128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272759" cy="812800"/>
            </a:xfrm>
            <a:custGeom>
              <a:avLst/>
              <a:gdLst/>
              <a:ahLst/>
              <a:cxnLst/>
              <a:rect r="r" b="b" t="t" l="l"/>
              <a:pathLst>
                <a:path h="812800" w="1272759">
                  <a:moveTo>
                    <a:pt x="0" y="0"/>
                  </a:moveTo>
                  <a:lnTo>
                    <a:pt x="1272759" y="0"/>
                  </a:lnTo>
                  <a:lnTo>
                    <a:pt x="127275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0" t="-2114" r="0" b="-2114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9690664" y="4601093"/>
            <a:ext cx="7610138" cy="5246370"/>
            <a:chOff x="0" y="0"/>
            <a:chExt cx="1179009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79010" cy="812800"/>
            </a:xfrm>
            <a:custGeom>
              <a:avLst/>
              <a:gdLst/>
              <a:ahLst/>
              <a:cxnLst/>
              <a:rect r="r" b="b" t="t" l="l"/>
              <a:pathLst>
                <a:path h="812800" w="1179010">
                  <a:moveTo>
                    <a:pt x="0" y="0"/>
                  </a:moveTo>
                  <a:lnTo>
                    <a:pt x="1179010" y="0"/>
                  </a:lnTo>
                  <a:lnTo>
                    <a:pt x="1179010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/>
              <a:stretch>
                <a:fillRect l="-1785" t="0" r="-1785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6678908" y="547960"/>
            <a:ext cx="11280068" cy="28606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1000"/>
              </a:lnSpc>
            </a:pPr>
            <a:r>
              <a:rPr lang="en-US" sz="11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Le pavillon huber-boulanger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078258" y="3456260"/>
            <a:ext cx="9880717" cy="790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000"/>
              </a:lnSpc>
            </a:pPr>
            <a:r>
              <a:rPr lang="en-US" sz="300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Il y a deux options d’hébergement (vous pouvez supprimez la diapositive qui ne s’applique pas à votre séjour)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5A9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727905" y="2085411"/>
            <a:ext cx="11150031" cy="3914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Prêts pour</a:t>
            </a:r>
          </a:p>
          <a:p>
            <a:pPr algn="ctr">
              <a:lnSpc>
                <a:spcPts val="15000"/>
              </a:lnSpc>
            </a:pPr>
            <a:r>
              <a:rPr lang="en-US" sz="15000">
                <a:solidFill>
                  <a:srgbClr val="FFFFFF"/>
                </a:solidFill>
                <a:latin typeface="Gagalin"/>
                <a:ea typeface="Gagalin"/>
                <a:cs typeface="Gagalin"/>
                <a:sym typeface="Gagalin"/>
              </a:rPr>
              <a:t>L’aventure?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-425049" y="8776265"/>
            <a:ext cx="19455940" cy="5958382"/>
          </a:xfrm>
          <a:custGeom>
            <a:avLst/>
            <a:gdLst/>
            <a:ahLst/>
            <a:cxnLst/>
            <a:rect r="r" b="b" t="t" l="l"/>
            <a:pathLst>
              <a:path h="5958382" w="19455940">
                <a:moveTo>
                  <a:pt x="0" y="0"/>
                </a:moveTo>
                <a:lnTo>
                  <a:pt x="19455939" y="0"/>
                </a:lnTo>
                <a:lnTo>
                  <a:pt x="19455939" y="5958381"/>
                </a:lnTo>
                <a:lnTo>
                  <a:pt x="0" y="59583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97748" y="5715000"/>
            <a:ext cx="4918121" cy="4143517"/>
          </a:xfrm>
          <a:custGeom>
            <a:avLst/>
            <a:gdLst/>
            <a:ahLst/>
            <a:cxnLst/>
            <a:rect r="r" b="b" t="t" l="l"/>
            <a:pathLst>
              <a:path h="4143517" w="4918121">
                <a:moveTo>
                  <a:pt x="0" y="0"/>
                </a:moveTo>
                <a:lnTo>
                  <a:pt x="4918121" y="0"/>
                </a:lnTo>
                <a:lnTo>
                  <a:pt x="4918121" y="4143517"/>
                </a:lnTo>
                <a:lnTo>
                  <a:pt x="0" y="414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63780" y="6000186"/>
            <a:ext cx="13394574" cy="4001629"/>
          </a:xfrm>
          <a:custGeom>
            <a:avLst/>
            <a:gdLst/>
            <a:ahLst/>
            <a:cxnLst/>
            <a:rect r="r" b="b" t="t" l="l"/>
            <a:pathLst>
              <a:path h="4001629" w="13394574">
                <a:moveTo>
                  <a:pt x="0" y="0"/>
                </a:moveTo>
                <a:lnTo>
                  <a:pt x="13394573" y="0"/>
                </a:lnTo>
                <a:lnTo>
                  <a:pt x="13394573" y="4001628"/>
                </a:lnTo>
                <a:lnTo>
                  <a:pt x="0" y="40016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0718687" y="7005848"/>
            <a:ext cx="6540613" cy="3033209"/>
          </a:xfrm>
          <a:custGeom>
            <a:avLst/>
            <a:gdLst/>
            <a:ahLst/>
            <a:cxnLst/>
            <a:rect r="r" b="b" t="t" l="l"/>
            <a:pathLst>
              <a:path h="3033209" w="6540613">
                <a:moveTo>
                  <a:pt x="6540613" y="0"/>
                </a:moveTo>
                <a:lnTo>
                  <a:pt x="0" y="0"/>
                </a:lnTo>
                <a:lnTo>
                  <a:pt x="0" y="3033209"/>
                </a:lnTo>
                <a:lnTo>
                  <a:pt x="6540613" y="3033209"/>
                </a:lnTo>
                <a:lnTo>
                  <a:pt x="6540613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true" flipV="false" rot="0">
            <a:off x="3030334" y="8776265"/>
            <a:ext cx="1506547" cy="1510735"/>
          </a:xfrm>
          <a:custGeom>
            <a:avLst/>
            <a:gdLst/>
            <a:ahLst/>
            <a:cxnLst/>
            <a:rect r="r" b="b" t="t" l="l"/>
            <a:pathLst>
              <a:path h="1510735" w="1506547">
                <a:moveTo>
                  <a:pt x="1506547" y="0"/>
                </a:moveTo>
                <a:lnTo>
                  <a:pt x="0" y="0"/>
                </a:lnTo>
                <a:lnTo>
                  <a:pt x="0" y="1510735"/>
                </a:lnTo>
                <a:lnTo>
                  <a:pt x="1506547" y="1510735"/>
                </a:lnTo>
                <a:lnTo>
                  <a:pt x="1506547" y="0"/>
                </a:lnTo>
                <a:close/>
              </a:path>
            </a:pathLst>
          </a:custGeom>
          <a:blipFill>
            <a:blip r:embed="rId7"/>
            <a:stretch>
              <a:fillRect l="0" t="-2939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029251" y="6357559"/>
            <a:ext cx="6229498" cy="883970"/>
            <a:chOff x="0" y="0"/>
            <a:chExt cx="1640691" cy="2328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640691" cy="232815"/>
            </a:xfrm>
            <a:custGeom>
              <a:avLst/>
              <a:gdLst/>
              <a:ahLst/>
              <a:cxnLst/>
              <a:rect r="r" b="b" t="t" l="l"/>
              <a:pathLst>
                <a:path h="232815" w="1640691">
                  <a:moveTo>
                    <a:pt x="106879" y="0"/>
                  </a:moveTo>
                  <a:lnTo>
                    <a:pt x="1533811" y="0"/>
                  </a:lnTo>
                  <a:cubicBezTo>
                    <a:pt x="1562158" y="0"/>
                    <a:pt x="1589343" y="11260"/>
                    <a:pt x="1609386" y="31304"/>
                  </a:cubicBezTo>
                  <a:cubicBezTo>
                    <a:pt x="1629430" y="51348"/>
                    <a:pt x="1640691" y="78533"/>
                    <a:pt x="1640691" y="106879"/>
                  </a:cubicBezTo>
                  <a:lnTo>
                    <a:pt x="1640691" y="125936"/>
                  </a:lnTo>
                  <a:cubicBezTo>
                    <a:pt x="1640691" y="184964"/>
                    <a:pt x="1592839" y="232815"/>
                    <a:pt x="1533811" y="232815"/>
                  </a:cubicBezTo>
                  <a:lnTo>
                    <a:pt x="106879" y="232815"/>
                  </a:lnTo>
                  <a:cubicBezTo>
                    <a:pt x="78533" y="232815"/>
                    <a:pt x="51348" y="221555"/>
                    <a:pt x="31304" y="201511"/>
                  </a:cubicBezTo>
                  <a:cubicBezTo>
                    <a:pt x="11260" y="181467"/>
                    <a:pt x="0" y="154282"/>
                    <a:pt x="0" y="125936"/>
                  </a:cubicBezTo>
                  <a:lnTo>
                    <a:pt x="0" y="106879"/>
                  </a:lnTo>
                  <a:cubicBezTo>
                    <a:pt x="0" y="78533"/>
                    <a:pt x="11260" y="51348"/>
                    <a:pt x="31304" y="31304"/>
                  </a:cubicBezTo>
                  <a:cubicBezTo>
                    <a:pt x="51348" y="11260"/>
                    <a:pt x="78533" y="0"/>
                    <a:pt x="106879" y="0"/>
                  </a:cubicBezTo>
                  <a:close/>
                </a:path>
              </a:pathLst>
            </a:custGeom>
            <a:solidFill>
              <a:srgbClr val="F99D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95250"/>
              <a:ext cx="1640691" cy="3280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FFFFFF"/>
                  </a:solidFill>
                  <a:latin typeface="Ahkio"/>
                  <a:ea typeface="Ahkio"/>
                  <a:cs typeface="Ahkio"/>
                  <a:sym typeface="Ahkio"/>
                </a:rPr>
                <a:t>À bientôt!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DAHXdNyOlsg</dc:identifier>
  <dcterms:modified xsi:type="dcterms:W3CDTF">2011-08-01T06:04:30Z</dcterms:modified>
  <cp:revision>1</cp:revision>
  <dc:title>Présentation du camp - Classe rouge</dc:title>
</cp:coreProperties>
</file>