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agalin" charset="1" panose="00000500000000000000"/>
      <p:regular r:id="rId14"/>
    </p:embeddedFont>
    <p:embeddedFont>
      <p:font typeface="Ahkio" charset="1" panose="00000000000000000000"/>
      <p:regular r:id="rId15"/>
    </p:embeddedFont>
    <p:embeddedFont>
      <p:font typeface="Glacial Indifference" charset="1" panose="00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jpeg" Type="http://schemas.openxmlformats.org/officeDocument/2006/relationships/image"/><Relationship Id="rId5" Target="../media/image2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7.png" Type="http://schemas.openxmlformats.org/officeDocument/2006/relationships/image"/><Relationship Id="rId7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47014" y="5889671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7529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3170485" y="8522453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8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8" y="1510735"/>
                </a:lnTo>
                <a:lnTo>
                  <a:pt x="1506548" y="0"/>
                </a:lnTo>
                <a:close/>
              </a:path>
            </a:pathLst>
          </a:custGeom>
          <a:blipFill>
            <a:blip r:embed="rId6"/>
            <a:stretch>
              <a:fillRect l="0" t="-2939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79677" y="3244906"/>
            <a:ext cx="6328645" cy="3797187"/>
          </a:xfrm>
          <a:custGeom>
            <a:avLst/>
            <a:gdLst/>
            <a:ahLst/>
            <a:cxnLst/>
            <a:rect r="r" b="b" t="t" l="l"/>
            <a:pathLst>
              <a:path h="3797187" w="6328645">
                <a:moveTo>
                  <a:pt x="0" y="0"/>
                </a:moveTo>
                <a:lnTo>
                  <a:pt x="6328646" y="0"/>
                </a:lnTo>
                <a:lnTo>
                  <a:pt x="6328646" y="3797188"/>
                </a:lnTo>
                <a:lnTo>
                  <a:pt x="0" y="37971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69866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65135" y="188042"/>
            <a:ext cx="1234696" cy="1234696"/>
          </a:xfrm>
          <a:custGeom>
            <a:avLst/>
            <a:gdLst/>
            <a:ahLst/>
            <a:cxnLst/>
            <a:rect r="r" b="b" t="t" l="l"/>
            <a:pathLst>
              <a:path h="1234696" w="1234696">
                <a:moveTo>
                  <a:pt x="0" y="0"/>
                </a:moveTo>
                <a:lnTo>
                  <a:pt x="1234696" y="0"/>
                </a:lnTo>
                <a:lnTo>
                  <a:pt x="1234696" y="1234696"/>
                </a:lnTo>
                <a:lnTo>
                  <a:pt x="0" y="12346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99933" y="571500"/>
            <a:ext cx="7888134" cy="32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73"/>
              </a:lnSpc>
            </a:pPr>
            <a:r>
              <a:rPr lang="en-US" sz="15216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EN ROUTE VERS 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42242" y="59537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1" y="0"/>
                </a:lnTo>
                <a:lnTo>
                  <a:pt x="13654901" y="4079402"/>
                </a:lnTo>
                <a:lnTo>
                  <a:pt x="0" y="4079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15763" y="60001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0" y="0"/>
                </a:lnTo>
                <a:lnTo>
                  <a:pt x="13654900" y="4079401"/>
                </a:lnTo>
                <a:lnTo>
                  <a:pt x="0" y="4079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029251" y="7254231"/>
            <a:ext cx="6229498" cy="883970"/>
            <a:chOff x="0" y="0"/>
            <a:chExt cx="1640691" cy="2328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Où : St-Alphonse-Rodriguez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853338" y="7414389"/>
            <a:ext cx="4125160" cy="2872611"/>
          </a:xfrm>
          <a:custGeom>
            <a:avLst/>
            <a:gdLst/>
            <a:ahLst/>
            <a:cxnLst/>
            <a:rect r="r" b="b" t="t" l="l"/>
            <a:pathLst>
              <a:path h="2872611" w="4125160">
                <a:moveTo>
                  <a:pt x="0" y="0"/>
                </a:moveTo>
                <a:lnTo>
                  <a:pt x="4125160" y="0"/>
                </a:lnTo>
                <a:lnTo>
                  <a:pt x="4125160" y="2872611"/>
                </a:lnTo>
                <a:lnTo>
                  <a:pt x="0" y="28726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9" id="9"/>
          <p:cNvSpPr txBox="true"/>
          <p:nvPr/>
        </p:nvSpPr>
        <p:spPr>
          <a:xfrm rot="0">
            <a:off x="2689923" y="1654970"/>
            <a:ext cx="13225996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Départ et arrivée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03680" y="3763036"/>
            <a:ext cx="10680640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de l’autobus : ____________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du camp : 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</p:txBody>
      </p:sp>
    </p:spTree>
  </p:cSld>
  <p:clrMapOvr>
    <a:masterClrMapping/>
  </p:clrMapOvr>
  <p:transition spd="fast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3522" y="1943100"/>
            <a:ext cx="5117641" cy="6300507"/>
          </a:xfrm>
          <a:custGeom>
            <a:avLst/>
            <a:gdLst/>
            <a:ahLst/>
            <a:cxnLst/>
            <a:rect r="r" b="b" t="t" l="l"/>
            <a:pathLst>
              <a:path h="6300507" w="5117641">
                <a:moveTo>
                  <a:pt x="0" y="0"/>
                </a:moveTo>
                <a:lnTo>
                  <a:pt x="5117642" y="0"/>
                </a:lnTo>
                <a:lnTo>
                  <a:pt x="5117642" y="6300507"/>
                </a:lnTo>
                <a:lnTo>
                  <a:pt x="0" y="6300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" t="0" r="0" b="-223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57992" y="832597"/>
            <a:ext cx="10701308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Quoi apporter 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46383" y="2432797"/>
            <a:ext cx="6347044" cy="6065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Nécessaire de toilette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Brosse à dent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Dentifrice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Savon pour le corps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Shampooing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Brosse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Serviettes (de bain &amp; et de plage)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Maillot de bain 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Sandales de plage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Pantalons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Chandail à manches longues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Shorts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Sous-vêtements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23866" y="2432797"/>
            <a:ext cx="6347044" cy="6065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T-shirts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Coupe-vent &amp; imperméable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Bottes de pluie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 paires de chaussures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Paires de bas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Lampe de poche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Crème solaire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Sac pour les vêtements sales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Sac de couchage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Taie d’oreiller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Chasse-moustique en lotion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Chapeau et/ou casquette</a:t>
            </a:r>
          </a:p>
          <a:p>
            <a:pPr algn="l">
              <a:lnSpc>
                <a:spcPts val="3690"/>
              </a:lnSpc>
            </a:pP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25456" y="3097157"/>
            <a:ext cx="4533844" cy="6800765"/>
          </a:xfrm>
          <a:custGeom>
            <a:avLst/>
            <a:gdLst/>
            <a:ahLst/>
            <a:cxnLst/>
            <a:rect r="r" b="b" t="t" l="l"/>
            <a:pathLst>
              <a:path h="6800765" w="4533844">
                <a:moveTo>
                  <a:pt x="0" y="0"/>
                </a:moveTo>
                <a:lnTo>
                  <a:pt x="4533844" y="0"/>
                </a:lnTo>
                <a:lnTo>
                  <a:pt x="4533844" y="6800765"/>
                </a:lnTo>
                <a:lnTo>
                  <a:pt x="0" y="68007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53193" y="5349813"/>
            <a:ext cx="4246740" cy="2760381"/>
          </a:xfrm>
          <a:custGeom>
            <a:avLst/>
            <a:gdLst/>
            <a:ahLst/>
            <a:cxnLst/>
            <a:rect r="r" b="b" t="t" l="l"/>
            <a:pathLst>
              <a:path h="2760381" w="4246740">
                <a:moveTo>
                  <a:pt x="0" y="0"/>
                </a:moveTo>
                <a:lnTo>
                  <a:pt x="4246741" y="0"/>
                </a:lnTo>
                <a:lnTo>
                  <a:pt x="4246741" y="2760381"/>
                </a:lnTo>
                <a:lnTo>
                  <a:pt x="0" y="2760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87211" y="3245221"/>
            <a:ext cx="3483033" cy="2194311"/>
          </a:xfrm>
          <a:custGeom>
            <a:avLst/>
            <a:gdLst/>
            <a:ahLst/>
            <a:cxnLst/>
            <a:rect r="r" b="b" t="t" l="l"/>
            <a:pathLst>
              <a:path h="2194311" w="3483033">
                <a:moveTo>
                  <a:pt x="0" y="0"/>
                </a:moveTo>
                <a:lnTo>
                  <a:pt x="3483034" y="0"/>
                </a:lnTo>
                <a:lnTo>
                  <a:pt x="3483034" y="2194311"/>
                </a:lnTo>
                <a:lnTo>
                  <a:pt x="0" y="21943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271626"/>
            <a:ext cx="1487104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Comment s’habiller 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301227"/>
            <a:ext cx="7246595" cy="186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chaussures fermées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 casquette ou un chapeau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vêtements adaptés à la température </a:t>
            </a:r>
          </a:p>
        </p:txBody>
      </p:sp>
    </p:spTree>
  </p:cSld>
  <p:clrMapOvr>
    <a:masterClrMapping/>
  </p:clrMapOvr>
  <p:transition spd="fast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41804" y="660907"/>
            <a:ext cx="4044644" cy="4237207"/>
            <a:chOff x="0" y="0"/>
            <a:chExt cx="812800" cy="8514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4"/>
              <a:stretch>
                <a:fillRect l="-1423" t="0" r="-5571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1804" y="5531170"/>
            <a:ext cx="4044644" cy="4237207"/>
            <a:chOff x="0" y="0"/>
            <a:chExt cx="812800" cy="8514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5"/>
              <a:stretch>
                <a:fillRect l="-38538" t="0" r="-1860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099356" y="660907"/>
            <a:ext cx="4044644" cy="4237207"/>
            <a:chOff x="0" y="0"/>
            <a:chExt cx="812800" cy="851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21591" r="0" b="-2159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099356" y="5531170"/>
            <a:ext cx="4044644" cy="4237207"/>
            <a:chOff x="0" y="0"/>
            <a:chExt cx="812800" cy="8514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43183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820229" y="1228725"/>
            <a:ext cx="6439071" cy="286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les</a:t>
            </a:r>
          </a:p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Activités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20229" y="4391025"/>
            <a:ext cx="6439071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Vous aurez la chance de faire plusieurs activités au camp comme du tir à l’arc, de l’escalade, du rabaska et de l’hébertisme. </a:t>
            </a:r>
          </a:p>
        </p:txBody>
      </p:sp>
    </p:spTree>
  </p:cSld>
  <p:clrMapOvr>
    <a:masterClrMapping/>
  </p:clrMapOvr>
  <p:transition spd="fast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910304" y="963983"/>
            <a:ext cx="9010851" cy="1470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les Chalets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40438" y="2613472"/>
            <a:ext cx="988071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 y a deux options d’hébergement (vous pouvez supprimez la diapositive qui ne s’applique pas à votre séjour)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4601093"/>
            <a:ext cx="8215262" cy="5246370"/>
            <a:chOff x="0" y="0"/>
            <a:chExt cx="127275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2759" cy="812800"/>
            </a:xfrm>
            <a:custGeom>
              <a:avLst/>
              <a:gdLst/>
              <a:ahLst/>
              <a:cxnLst/>
              <a:rect r="r" b="b" t="t" l="l"/>
              <a:pathLst>
                <a:path h="812800" w="1272759">
                  <a:moveTo>
                    <a:pt x="0" y="0"/>
                  </a:moveTo>
                  <a:lnTo>
                    <a:pt x="1272759" y="0"/>
                  </a:lnTo>
                  <a:lnTo>
                    <a:pt x="127275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101" r="0" b="-210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90664" y="4601093"/>
            <a:ext cx="7610138" cy="5246370"/>
            <a:chOff x="0" y="0"/>
            <a:chExt cx="1179009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9010" cy="812800"/>
            </a:xfrm>
            <a:custGeom>
              <a:avLst/>
              <a:gdLst/>
              <a:ahLst/>
              <a:cxnLst/>
              <a:rect r="r" b="b" t="t" l="l"/>
              <a:pathLst>
                <a:path h="812800" w="1179010">
                  <a:moveTo>
                    <a:pt x="0" y="0"/>
                  </a:moveTo>
                  <a:lnTo>
                    <a:pt x="1179010" y="0"/>
                  </a:lnTo>
                  <a:lnTo>
                    <a:pt x="117901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1353" t="0" r="-11353" b="0"/>
              </a:stretch>
            </a:blipFill>
          </p:spPr>
        </p:sp>
      </p:grpSp>
    </p:spTree>
  </p:cSld>
  <p:clrMapOvr>
    <a:masterClrMapping/>
  </p:clrMapOvr>
  <p:transition spd="fast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601093"/>
            <a:ext cx="8215262" cy="5246370"/>
            <a:chOff x="0" y="0"/>
            <a:chExt cx="127275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2759" cy="812800"/>
            </a:xfrm>
            <a:custGeom>
              <a:avLst/>
              <a:gdLst/>
              <a:ahLst/>
              <a:cxnLst/>
              <a:rect r="r" b="b" t="t" l="l"/>
              <a:pathLst>
                <a:path h="812800" w="1272759">
                  <a:moveTo>
                    <a:pt x="0" y="0"/>
                  </a:moveTo>
                  <a:lnTo>
                    <a:pt x="1272759" y="0"/>
                  </a:lnTo>
                  <a:lnTo>
                    <a:pt x="127275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114" r="0" b="-2114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0664" y="4601093"/>
            <a:ext cx="7610138" cy="5246370"/>
            <a:chOff x="0" y="0"/>
            <a:chExt cx="117900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79010" cy="812800"/>
            </a:xfrm>
            <a:custGeom>
              <a:avLst/>
              <a:gdLst/>
              <a:ahLst/>
              <a:cxnLst/>
              <a:rect r="r" b="b" t="t" l="l"/>
              <a:pathLst>
                <a:path h="812800" w="1179010">
                  <a:moveTo>
                    <a:pt x="0" y="0"/>
                  </a:moveTo>
                  <a:lnTo>
                    <a:pt x="1179010" y="0"/>
                  </a:lnTo>
                  <a:lnTo>
                    <a:pt x="117901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785" t="0" r="-1785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678908" y="547960"/>
            <a:ext cx="11280068" cy="286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 pavillon huber-boulanger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78258" y="3456260"/>
            <a:ext cx="988071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 y a deux options d’hébergement (vous pouvez supprimez la diapositive qui ne s’applique pas à votre séjour)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27905" y="2085411"/>
            <a:ext cx="11150031" cy="391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Prêts pour</a:t>
            </a:r>
          </a:p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L’aventure?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97748" y="5715000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3780" y="6000186"/>
            <a:ext cx="13394574" cy="4001629"/>
          </a:xfrm>
          <a:custGeom>
            <a:avLst/>
            <a:gdLst/>
            <a:ahLst/>
            <a:cxnLst/>
            <a:rect r="r" b="b" t="t" l="l"/>
            <a:pathLst>
              <a:path h="4001629" w="13394574">
                <a:moveTo>
                  <a:pt x="0" y="0"/>
                </a:moveTo>
                <a:lnTo>
                  <a:pt x="13394573" y="0"/>
                </a:lnTo>
                <a:lnTo>
                  <a:pt x="13394573" y="4001628"/>
                </a:lnTo>
                <a:lnTo>
                  <a:pt x="0" y="4001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3030334" y="8776265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7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7" y="1510735"/>
                </a:lnTo>
                <a:lnTo>
                  <a:pt x="1506547" y="0"/>
                </a:lnTo>
                <a:close/>
              </a:path>
            </a:pathLst>
          </a:custGeom>
          <a:blipFill>
            <a:blip r:embed="rId7"/>
            <a:stretch>
              <a:fillRect l="0" t="-2939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029251" y="6357559"/>
            <a:ext cx="6229498" cy="883970"/>
            <a:chOff x="0" y="0"/>
            <a:chExt cx="1640691" cy="2328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À bientôt!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DAHXQyxAyzU</dc:identifier>
  <dcterms:modified xsi:type="dcterms:W3CDTF">2011-08-01T06:04:30Z</dcterms:modified>
  <cp:revision>1</cp:revision>
  <dc:title>Présentation du camp - Classe verte</dc:title>
</cp:coreProperties>
</file>