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Gagalin" charset="1" panose="00000500000000000000"/>
      <p:regular r:id="rId12"/>
    </p:embeddedFont>
    <p:embeddedFont>
      <p:font typeface="Ahkio" charset="1" panose="00000000000000000000"/>
      <p:regular r:id="rId13"/>
    </p:embeddedFont>
    <p:embeddedFont>
      <p:font typeface="Glacial Indifference" charset="1" panose="00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jpeg" Type="http://schemas.openxmlformats.org/officeDocument/2006/relationships/image"/><Relationship Id="rId7" Target="../media/image1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4.jpe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jpeg" Type="http://schemas.openxmlformats.org/officeDocument/2006/relationships/image"/><Relationship Id="rId5" Target="../media/image18.jpeg" Type="http://schemas.openxmlformats.org/officeDocument/2006/relationships/image"/><Relationship Id="rId6" Target="../media/image19.jpeg" Type="http://schemas.openxmlformats.org/officeDocument/2006/relationships/image"/><Relationship Id="rId7" Target="../media/image20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7.png" Type="http://schemas.openxmlformats.org/officeDocument/2006/relationships/image"/><Relationship Id="rId7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25049" y="877626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39" y="0"/>
                </a:lnTo>
                <a:lnTo>
                  <a:pt x="19455939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847014" y="5889671"/>
            <a:ext cx="4918121" cy="4143517"/>
          </a:xfrm>
          <a:custGeom>
            <a:avLst/>
            <a:gdLst/>
            <a:ahLst/>
            <a:cxnLst/>
            <a:rect r="r" b="b" t="t" l="l"/>
            <a:pathLst>
              <a:path h="4143517" w="4918121">
                <a:moveTo>
                  <a:pt x="0" y="0"/>
                </a:moveTo>
                <a:lnTo>
                  <a:pt x="4918121" y="0"/>
                </a:lnTo>
                <a:lnTo>
                  <a:pt x="4918121" y="4143517"/>
                </a:lnTo>
                <a:lnTo>
                  <a:pt x="0" y="41435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97529" y="6309832"/>
            <a:ext cx="12463117" cy="3723356"/>
          </a:xfrm>
          <a:custGeom>
            <a:avLst/>
            <a:gdLst/>
            <a:ahLst/>
            <a:cxnLst/>
            <a:rect r="r" b="b" t="t" l="l"/>
            <a:pathLst>
              <a:path h="3723356" w="12463117">
                <a:moveTo>
                  <a:pt x="0" y="0"/>
                </a:moveTo>
                <a:lnTo>
                  <a:pt x="12463117" y="0"/>
                </a:lnTo>
                <a:lnTo>
                  <a:pt x="12463117" y="3723356"/>
                </a:lnTo>
                <a:lnTo>
                  <a:pt x="0" y="37233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3170485" y="8522453"/>
            <a:ext cx="1506547" cy="1510735"/>
          </a:xfrm>
          <a:custGeom>
            <a:avLst/>
            <a:gdLst/>
            <a:ahLst/>
            <a:cxnLst/>
            <a:rect r="r" b="b" t="t" l="l"/>
            <a:pathLst>
              <a:path h="1510735" w="1506547">
                <a:moveTo>
                  <a:pt x="1506548" y="0"/>
                </a:moveTo>
                <a:lnTo>
                  <a:pt x="0" y="0"/>
                </a:lnTo>
                <a:lnTo>
                  <a:pt x="0" y="1510735"/>
                </a:lnTo>
                <a:lnTo>
                  <a:pt x="1506548" y="1510735"/>
                </a:lnTo>
                <a:lnTo>
                  <a:pt x="1506548" y="0"/>
                </a:lnTo>
                <a:close/>
              </a:path>
            </a:pathLst>
          </a:custGeom>
          <a:blipFill>
            <a:blip r:embed="rId6"/>
            <a:stretch>
              <a:fillRect l="0" t="-2939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79677" y="3244906"/>
            <a:ext cx="6328645" cy="3797187"/>
          </a:xfrm>
          <a:custGeom>
            <a:avLst/>
            <a:gdLst/>
            <a:ahLst/>
            <a:cxnLst/>
            <a:rect r="r" b="b" t="t" l="l"/>
            <a:pathLst>
              <a:path h="3797187" w="6328645">
                <a:moveTo>
                  <a:pt x="0" y="0"/>
                </a:moveTo>
                <a:lnTo>
                  <a:pt x="6328646" y="0"/>
                </a:lnTo>
                <a:lnTo>
                  <a:pt x="6328646" y="3797188"/>
                </a:lnTo>
                <a:lnTo>
                  <a:pt x="0" y="37971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169866" y="6309832"/>
            <a:ext cx="12463117" cy="3723356"/>
          </a:xfrm>
          <a:custGeom>
            <a:avLst/>
            <a:gdLst/>
            <a:ahLst/>
            <a:cxnLst/>
            <a:rect r="r" b="b" t="t" l="l"/>
            <a:pathLst>
              <a:path h="3723356" w="12463117">
                <a:moveTo>
                  <a:pt x="0" y="0"/>
                </a:moveTo>
                <a:lnTo>
                  <a:pt x="12463117" y="0"/>
                </a:lnTo>
                <a:lnTo>
                  <a:pt x="12463117" y="3723356"/>
                </a:lnTo>
                <a:lnTo>
                  <a:pt x="0" y="37233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0718687" y="7005848"/>
            <a:ext cx="6540613" cy="3033209"/>
          </a:xfrm>
          <a:custGeom>
            <a:avLst/>
            <a:gdLst/>
            <a:ahLst/>
            <a:cxnLst/>
            <a:rect r="r" b="b" t="t" l="l"/>
            <a:pathLst>
              <a:path h="3033209" w="6540613">
                <a:moveTo>
                  <a:pt x="6540613" y="0"/>
                </a:moveTo>
                <a:lnTo>
                  <a:pt x="0" y="0"/>
                </a:lnTo>
                <a:lnTo>
                  <a:pt x="0" y="3033209"/>
                </a:lnTo>
                <a:lnTo>
                  <a:pt x="6540613" y="3033209"/>
                </a:lnTo>
                <a:lnTo>
                  <a:pt x="65406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65135" y="188042"/>
            <a:ext cx="1234696" cy="1234696"/>
          </a:xfrm>
          <a:custGeom>
            <a:avLst/>
            <a:gdLst/>
            <a:ahLst/>
            <a:cxnLst/>
            <a:rect r="r" b="b" t="t" l="l"/>
            <a:pathLst>
              <a:path h="1234696" w="1234696">
                <a:moveTo>
                  <a:pt x="0" y="0"/>
                </a:moveTo>
                <a:lnTo>
                  <a:pt x="1234696" y="0"/>
                </a:lnTo>
                <a:lnTo>
                  <a:pt x="1234696" y="1234696"/>
                </a:lnTo>
                <a:lnTo>
                  <a:pt x="0" y="12346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199933" y="571500"/>
            <a:ext cx="7888134" cy="3282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73"/>
              </a:lnSpc>
            </a:pPr>
            <a:r>
              <a:rPr lang="en-US" sz="15216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EN ROUTE VERS LE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25049" y="877626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39" y="0"/>
                </a:lnTo>
                <a:lnTo>
                  <a:pt x="19455939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942242" y="5953786"/>
            <a:ext cx="13654900" cy="4079401"/>
          </a:xfrm>
          <a:custGeom>
            <a:avLst/>
            <a:gdLst/>
            <a:ahLst/>
            <a:cxnLst/>
            <a:rect r="r" b="b" t="t" l="l"/>
            <a:pathLst>
              <a:path h="4079401" w="13654900">
                <a:moveTo>
                  <a:pt x="0" y="0"/>
                </a:moveTo>
                <a:lnTo>
                  <a:pt x="13654901" y="0"/>
                </a:lnTo>
                <a:lnTo>
                  <a:pt x="13654901" y="4079402"/>
                </a:lnTo>
                <a:lnTo>
                  <a:pt x="0" y="40794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015763" y="6000186"/>
            <a:ext cx="13654900" cy="4079401"/>
          </a:xfrm>
          <a:custGeom>
            <a:avLst/>
            <a:gdLst/>
            <a:ahLst/>
            <a:cxnLst/>
            <a:rect r="r" b="b" t="t" l="l"/>
            <a:pathLst>
              <a:path h="4079401" w="13654900">
                <a:moveTo>
                  <a:pt x="0" y="0"/>
                </a:moveTo>
                <a:lnTo>
                  <a:pt x="13654900" y="0"/>
                </a:lnTo>
                <a:lnTo>
                  <a:pt x="13654900" y="4079401"/>
                </a:lnTo>
                <a:lnTo>
                  <a:pt x="0" y="40794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029251" y="7254231"/>
            <a:ext cx="6229498" cy="883970"/>
            <a:chOff x="0" y="0"/>
            <a:chExt cx="1640691" cy="2328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40691" cy="232815"/>
            </a:xfrm>
            <a:custGeom>
              <a:avLst/>
              <a:gdLst/>
              <a:ahLst/>
              <a:cxnLst/>
              <a:rect r="r" b="b" t="t" l="l"/>
              <a:pathLst>
                <a:path h="232815" w="1640691">
                  <a:moveTo>
                    <a:pt x="106879" y="0"/>
                  </a:moveTo>
                  <a:lnTo>
                    <a:pt x="1533811" y="0"/>
                  </a:lnTo>
                  <a:cubicBezTo>
                    <a:pt x="1562158" y="0"/>
                    <a:pt x="1589343" y="11260"/>
                    <a:pt x="1609386" y="31304"/>
                  </a:cubicBezTo>
                  <a:cubicBezTo>
                    <a:pt x="1629430" y="51348"/>
                    <a:pt x="1640691" y="78533"/>
                    <a:pt x="1640691" y="106879"/>
                  </a:cubicBezTo>
                  <a:lnTo>
                    <a:pt x="1640691" y="125936"/>
                  </a:lnTo>
                  <a:cubicBezTo>
                    <a:pt x="1640691" y="184964"/>
                    <a:pt x="1592839" y="232815"/>
                    <a:pt x="1533811" y="232815"/>
                  </a:cubicBezTo>
                  <a:lnTo>
                    <a:pt x="106879" y="232815"/>
                  </a:lnTo>
                  <a:cubicBezTo>
                    <a:pt x="78533" y="232815"/>
                    <a:pt x="51348" y="221555"/>
                    <a:pt x="31304" y="201511"/>
                  </a:cubicBezTo>
                  <a:cubicBezTo>
                    <a:pt x="11260" y="181467"/>
                    <a:pt x="0" y="154282"/>
                    <a:pt x="0" y="125936"/>
                  </a:cubicBezTo>
                  <a:lnTo>
                    <a:pt x="0" y="106879"/>
                  </a:lnTo>
                  <a:cubicBezTo>
                    <a:pt x="0" y="78533"/>
                    <a:pt x="11260" y="51348"/>
                    <a:pt x="31304" y="31304"/>
                  </a:cubicBezTo>
                  <a:cubicBezTo>
                    <a:pt x="51348" y="11260"/>
                    <a:pt x="78533" y="0"/>
                    <a:pt x="106879" y="0"/>
                  </a:cubicBezTo>
                  <a:close/>
                </a:path>
              </a:pathLst>
            </a:custGeom>
            <a:solidFill>
              <a:srgbClr val="F99D4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0"/>
              <a:ext cx="1640691" cy="32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Ahkio"/>
                  <a:ea typeface="Ahkio"/>
                  <a:cs typeface="Ahkio"/>
                  <a:sym typeface="Ahkio"/>
                </a:rPr>
                <a:t>Où : St-Alphonse-Rodriguez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853338" y="7414389"/>
            <a:ext cx="4125160" cy="2872611"/>
          </a:xfrm>
          <a:custGeom>
            <a:avLst/>
            <a:gdLst/>
            <a:ahLst/>
            <a:cxnLst/>
            <a:rect r="r" b="b" t="t" l="l"/>
            <a:pathLst>
              <a:path h="2872611" w="4125160">
                <a:moveTo>
                  <a:pt x="0" y="0"/>
                </a:moveTo>
                <a:lnTo>
                  <a:pt x="4125160" y="0"/>
                </a:lnTo>
                <a:lnTo>
                  <a:pt x="4125160" y="2872611"/>
                </a:lnTo>
                <a:lnTo>
                  <a:pt x="0" y="28726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9" id="9"/>
          <p:cNvSpPr txBox="true"/>
          <p:nvPr/>
        </p:nvSpPr>
        <p:spPr>
          <a:xfrm rot="0">
            <a:off x="2689923" y="1654970"/>
            <a:ext cx="13225996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12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Départ et arrivée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803680" y="3763036"/>
            <a:ext cx="10680640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d’arrivée à l’école : ________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de départ de l’autobus : ____________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de départ du camp : _________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d’arrivée à l’école : ________</a:t>
            </a:r>
          </a:p>
        </p:txBody>
      </p:sp>
    </p:spTree>
  </p:cSld>
  <p:clrMapOvr>
    <a:masterClrMapping/>
  </p:clrMapOvr>
  <p:transition spd="fast">
    <p:cover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829378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47235" y="1277203"/>
            <a:ext cx="1877845" cy="4114800"/>
          </a:xfrm>
          <a:custGeom>
            <a:avLst/>
            <a:gdLst/>
            <a:ahLst/>
            <a:cxnLst/>
            <a:rect r="r" b="b" t="t" l="l"/>
            <a:pathLst>
              <a:path h="4114800" w="1877845">
                <a:moveTo>
                  <a:pt x="0" y="0"/>
                </a:moveTo>
                <a:lnTo>
                  <a:pt x="1877845" y="0"/>
                </a:lnTo>
                <a:lnTo>
                  <a:pt x="187784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3107955" y="3619659"/>
            <a:ext cx="4370506" cy="4459700"/>
          </a:xfrm>
          <a:custGeom>
            <a:avLst/>
            <a:gdLst/>
            <a:ahLst/>
            <a:cxnLst/>
            <a:rect r="r" b="b" t="t" l="l"/>
            <a:pathLst>
              <a:path h="4459700" w="4370506">
                <a:moveTo>
                  <a:pt x="0" y="0"/>
                </a:moveTo>
                <a:lnTo>
                  <a:pt x="4370506" y="0"/>
                </a:lnTo>
                <a:lnTo>
                  <a:pt x="4370506" y="4459700"/>
                </a:lnTo>
                <a:lnTo>
                  <a:pt x="0" y="4459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824377" y="3756019"/>
            <a:ext cx="5117641" cy="6300507"/>
          </a:xfrm>
          <a:custGeom>
            <a:avLst/>
            <a:gdLst/>
            <a:ahLst/>
            <a:cxnLst/>
            <a:rect r="r" b="b" t="t" l="l"/>
            <a:pathLst>
              <a:path h="6300507" w="5117641">
                <a:moveTo>
                  <a:pt x="0" y="0"/>
                </a:moveTo>
                <a:lnTo>
                  <a:pt x="5117642" y="0"/>
                </a:lnTo>
                <a:lnTo>
                  <a:pt x="5117642" y="6300507"/>
                </a:lnTo>
                <a:lnTo>
                  <a:pt x="0" y="63005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49" t="0" r="0" b="-2238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7320" y="4373551"/>
            <a:ext cx="2361533" cy="2951917"/>
          </a:xfrm>
          <a:custGeom>
            <a:avLst/>
            <a:gdLst/>
            <a:ahLst/>
            <a:cxnLst/>
            <a:rect r="r" b="b" t="t" l="l"/>
            <a:pathLst>
              <a:path h="2951917" w="2361533">
                <a:moveTo>
                  <a:pt x="0" y="0"/>
                </a:moveTo>
                <a:lnTo>
                  <a:pt x="2361533" y="0"/>
                </a:lnTo>
                <a:lnTo>
                  <a:pt x="2361533" y="2951916"/>
                </a:lnTo>
                <a:lnTo>
                  <a:pt x="0" y="29519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557992" y="1247775"/>
            <a:ext cx="10701308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000"/>
              </a:lnSpc>
            </a:pPr>
            <a:r>
              <a:rPr lang="en-US" sz="12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Quoi apporter 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656946" y="3325078"/>
            <a:ext cx="7246595" cy="233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Chasse moustique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Crème solaire 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Lunch froid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Collation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Bouteille d’eau </a:t>
            </a:r>
          </a:p>
        </p:txBody>
      </p:sp>
    </p:spTree>
  </p:cSld>
  <p:clrMapOvr>
    <a:masterClrMapping/>
  </p:clrMapOvr>
  <p:transition spd="fast">
    <p:wipe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829378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725456" y="3097157"/>
            <a:ext cx="4533844" cy="6800765"/>
          </a:xfrm>
          <a:custGeom>
            <a:avLst/>
            <a:gdLst/>
            <a:ahLst/>
            <a:cxnLst/>
            <a:rect r="r" b="b" t="t" l="l"/>
            <a:pathLst>
              <a:path h="6800765" w="4533844">
                <a:moveTo>
                  <a:pt x="0" y="0"/>
                </a:moveTo>
                <a:lnTo>
                  <a:pt x="4533844" y="0"/>
                </a:lnTo>
                <a:lnTo>
                  <a:pt x="4533844" y="6800765"/>
                </a:lnTo>
                <a:lnTo>
                  <a:pt x="0" y="68007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53193" y="5349813"/>
            <a:ext cx="4246740" cy="2760381"/>
          </a:xfrm>
          <a:custGeom>
            <a:avLst/>
            <a:gdLst/>
            <a:ahLst/>
            <a:cxnLst/>
            <a:rect r="r" b="b" t="t" l="l"/>
            <a:pathLst>
              <a:path h="2760381" w="4246740">
                <a:moveTo>
                  <a:pt x="0" y="0"/>
                </a:moveTo>
                <a:lnTo>
                  <a:pt x="4246741" y="0"/>
                </a:lnTo>
                <a:lnTo>
                  <a:pt x="4246741" y="2760381"/>
                </a:lnTo>
                <a:lnTo>
                  <a:pt x="0" y="2760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387211" y="3245221"/>
            <a:ext cx="3483033" cy="2194311"/>
          </a:xfrm>
          <a:custGeom>
            <a:avLst/>
            <a:gdLst/>
            <a:ahLst/>
            <a:cxnLst/>
            <a:rect r="r" b="b" t="t" l="l"/>
            <a:pathLst>
              <a:path h="2194311" w="3483033">
                <a:moveTo>
                  <a:pt x="0" y="0"/>
                </a:moveTo>
                <a:lnTo>
                  <a:pt x="3483034" y="0"/>
                </a:lnTo>
                <a:lnTo>
                  <a:pt x="3483034" y="2194311"/>
                </a:lnTo>
                <a:lnTo>
                  <a:pt x="0" y="21943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271626"/>
            <a:ext cx="14871043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00"/>
              </a:lnSpc>
            </a:pPr>
            <a:r>
              <a:rPr lang="en-US" sz="12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Comment s’habiller 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3301227"/>
            <a:ext cx="7246595" cy="1864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 chaussures fermées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Une casquette ou un chapeau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 vêtements adaptés à la température </a:t>
            </a:r>
          </a:p>
        </p:txBody>
      </p:sp>
    </p:spTree>
  </p:cSld>
  <p:clrMapOvr>
    <a:masterClrMapping/>
  </p:clrMapOvr>
  <p:transition spd="fast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620077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2"/>
                </a:lnTo>
                <a:lnTo>
                  <a:pt x="0" y="5958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41804" y="660907"/>
            <a:ext cx="4044644" cy="4237207"/>
            <a:chOff x="0" y="0"/>
            <a:chExt cx="812800" cy="8514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4"/>
              <a:stretch>
                <a:fillRect l="-1423" t="0" r="-55717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41804" y="5531170"/>
            <a:ext cx="4044644" cy="4237207"/>
            <a:chOff x="0" y="0"/>
            <a:chExt cx="812800" cy="8514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5"/>
              <a:stretch>
                <a:fillRect l="-38538" t="0" r="-18603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099356" y="660907"/>
            <a:ext cx="4044644" cy="4237207"/>
            <a:chOff x="0" y="0"/>
            <a:chExt cx="812800" cy="851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21591" r="0" b="-2159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5099356" y="5531170"/>
            <a:ext cx="4044644" cy="4237207"/>
            <a:chOff x="0" y="0"/>
            <a:chExt cx="812800" cy="8514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43183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0820229" y="1228725"/>
            <a:ext cx="6439071" cy="2860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00"/>
              </a:lnSpc>
            </a:pPr>
            <a:r>
              <a:rPr lang="en-US" sz="11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les</a:t>
            </a:r>
          </a:p>
          <a:p>
            <a:pPr algn="l">
              <a:lnSpc>
                <a:spcPts val="11000"/>
              </a:lnSpc>
            </a:pPr>
            <a:r>
              <a:rPr lang="en-US" sz="11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Activités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20229" y="4391025"/>
            <a:ext cx="6439071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Vous aurez la chance de faire plusieurs activités au camp comme du tir à l’arc, de l’escalade, du rabaska et de l’hébertisme. </a:t>
            </a:r>
          </a:p>
        </p:txBody>
      </p:sp>
    </p:spTree>
  </p:cSld>
  <p:clrMapOvr>
    <a:masterClrMapping/>
  </p:clrMapOvr>
  <p:transition spd="fast">
    <p:cover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727905" y="2085411"/>
            <a:ext cx="11150031" cy="391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Prêts pour</a:t>
            </a:r>
          </a:p>
          <a:p>
            <a:pPr algn="ctr">
              <a:lnSpc>
                <a:spcPts val="15000"/>
              </a:lnSpc>
            </a:pPr>
            <a:r>
              <a:rPr lang="en-US" sz="15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L’aventure?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425049" y="877626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39" y="0"/>
                </a:lnTo>
                <a:lnTo>
                  <a:pt x="19455939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97748" y="5715000"/>
            <a:ext cx="4918121" cy="4143517"/>
          </a:xfrm>
          <a:custGeom>
            <a:avLst/>
            <a:gdLst/>
            <a:ahLst/>
            <a:cxnLst/>
            <a:rect r="r" b="b" t="t" l="l"/>
            <a:pathLst>
              <a:path h="4143517" w="4918121">
                <a:moveTo>
                  <a:pt x="0" y="0"/>
                </a:moveTo>
                <a:lnTo>
                  <a:pt x="4918121" y="0"/>
                </a:lnTo>
                <a:lnTo>
                  <a:pt x="4918121" y="4143517"/>
                </a:lnTo>
                <a:lnTo>
                  <a:pt x="0" y="41435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63780" y="6000186"/>
            <a:ext cx="13394574" cy="4001629"/>
          </a:xfrm>
          <a:custGeom>
            <a:avLst/>
            <a:gdLst/>
            <a:ahLst/>
            <a:cxnLst/>
            <a:rect r="r" b="b" t="t" l="l"/>
            <a:pathLst>
              <a:path h="4001629" w="13394574">
                <a:moveTo>
                  <a:pt x="0" y="0"/>
                </a:moveTo>
                <a:lnTo>
                  <a:pt x="13394573" y="0"/>
                </a:lnTo>
                <a:lnTo>
                  <a:pt x="13394573" y="4001628"/>
                </a:lnTo>
                <a:lnTo>
                  <a:pt x="0" y="40016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0718687" y="7005848"/>
            <a:ext cx="6540613" cy="3033209"/>
          </a:xfrm>
          <a:custGeom>
            <a:avLst/>
            <a:gdLst/>
            <a:ahLst/>
            <a:cxnLst/>
            <a:rect r="r" b="b" t="t" l="l"/>
            <a:pathLst>
              <a:path h="3033209" w="6540613">
                <a:moveTo>
                  <a:pt x="6540613" y="0"/>
                </a:moveTo>
                <a:lnTo>
                  <a:pt x="0" y="0"/>
                </a:lnTo>
                <a:lnTo>
                  <a:pt x="0" y="3033209"/>
                </a:lnTo>
                <a:lnTo>
                  <a:pt x="6540613" y="3033209"/>
                </a:lnTo>
                <a:lnTo>
                  <a:pt x="6540613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3030334" y="8776265"/>
            <a:ext cx="1506547" cy="1510735"/>
          </a:xfrm>
          <a:custGeom>
            <a:avLst/>
            <a:gdLst/>
            <a:ahLst/>
            <a:cxnLst/>
            <a:rect r="r" b="b" t="t" l="l"/>
            <a:pathLst>
              <a:path h="1510735" w="1506547">
                <a:moveTo>
                  <a:pt x="1506547" y="0"/>
                </a:moveTo>
                <a:lnTo>
                  <a:pt x="0" y="0"/>
                </a:lnTo>
                <a:lnTo>
                  <a:pt x="0" y="1510735"/>
                </a:lnTo>
                <a:lnTo>
                  <a:pt x="1506547" y="1510735"/>
                </a:lnTo>
                <a:lnTo>
                  <a:pt x="1506547" y="0"/>
                </a:lnTo>
                <a:close/>
              </a:path>
            </a:pathLst>
          </a:custGeom>
          <a:blipFill>
            <a:blip r:embed="rId7"/>
            <a:stretch>
              <a:fillRect l="0" t="-2939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029251" y="6357559"/>
            <a:ext cx="6229498" cy="883970"/>
            <a:chOff x="0" y="0"/>
            <a:chExt cx="1640691" cy="23281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40691" cy="232815"/>
            </a:xfrm>
            <a:custGeom>
              <a:avLst/>
              <a:gdLst/>
              <a:ahLst/>
              <a:cxnLst/>
              <a:rect r="r" b="b" t="t" l="l"/>
              <a:pathLst>
                <a:path h="232815" w="1640691">
                  <a:moveTo>
                    <a:pt x="106879" y="0"/>
                  </a:moveTo>
                  <a:lnTo>
                    <a:pt x="1533811" y="0"/>
                  </a:lnTo>
                  <a:cubicBezTo>
                    <a:pt x="1562158" y="0"/>
                    <a:pt x="1589343" y="11260"/>
                    <a:pt x="1609386" y="31304"/>
                  </a:cubicBezTo>
                  <a:cubicBezTo>
                    <a:pt x="1629430" y="51348"/>
                    <a:pt x="1640691" y="78533"/>
                    <a:pt x="1640691" y="106879"/>
                  </a:cubicBezTo>
                  <a:lnTo>
                    <a:pt x="1640691" y="125936"/>
                  </a:lnTo>
                  <a:cubicBezTo>
                    <a:pt x="1640691" y="184964"/>
                    <a:pt x="1592839" y="232815"/>
                    <a:pt x="1533811" y="232815"/>
                  </a:cubicBezTo>
                  <a:lnTo>
                    <a:pt x="106879" y="232815"/>
                  </a:lnTo>
                  <a:cubicBezTo>
                    <a:pt x="78533" y="232815"/>
                    <a:pt x="51348" y="221555"/>
                    <a:pt x="31304" y="201511"/>
                  </a:cubicBezTo>
                  <a:cubicBezTo>
                    <a:pt x="11260" y="181467"/>
                    <a:pt x="0" y="154282"/>
                    <a:pt x="0" y="125936"/>
                  </a:cubicBezTo>
                  <a:lnTo>
                    <a:pt x="0" y="106879"/>
                  </a:lnTo>
                  <a:cubicBezTo>
                    <a:pt x="0" y="78533"/>
                    <a:pt x="11260" y="51348"/>
                    <a:pt x="31304" y="31304"/>
                  </a:cubicBezTo>
                  <a:cubicBezTo>
                    <a:pt x="51348" y="11260"/>
                    <a:pt x="78533" y="0"/>
                    <a:pt x="106879" y="0"/>
                  </a:cubicBezTo>
                  <a:close/>
                </a:path>
              </a:pathLst>
            </a:custGeom>
            <a:solidFill>
              <a:srgbClr val="F99D4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0"/>
              <a:ext cx="1640691" cy="32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Ahkio"/>
                  <a:ea typeface="Ahkio"/>
                  <a:cs typeface="Ahkio"/>
                  <a:sym typeface="Ahkio"/>
                </a:rPr>
                <a:t>À bientôt!</a:t>
              </a:r>
            </a:p>
          </p:txBody>
        </p:sp>
      </p:grpSp>
    </p:spTree>
  </p:cSld>
  <p:clrMapOvr>
    <a:masterClrMapping/>
  </p:clrMapOvr>
  <p:transition spd="fast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DAHGLlzP4QE</dc:identifier>
  <dcterms:modified xsi:type="dcterms:W3CDTF">2011-08-01T06:04:30Z</dcterms:modified>
  <cp:revision>1</cp:revision>
  <dc:title>Présentation du camp - Journée plein air</dc:title>
</cp:coreProperties>
</file>